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E4E2D-7247-F245-920B-8C723310E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E7DE9F-2921-3B40-90C9-C6388FAD0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DB8F748-651D-684E-B23C-481381B2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538101"/>
            <a:ext cx="10817678" cy="56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2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772C0-4681-6C4C-8607-CA93F1C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29639E3-C097-0D40-934D-DB7DBB24E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14" y="609600"/>
            <a:ext cx="11337223" cy="5638800"/>
          </a:xfrm>
        </p:spPr>
      </p:pic>
    </p:spTree>
    <p:extLst>
      <p:ext uri="{BB962C8B-B14F-4D97-AF65-F5344CB8AC3E}">
        <p14:creationId xmlns:p14="http://schemas.microsoft.com/office/powerpoint/2010/main" val="2851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DE378-9E26-9E4F-9723-9A9FFC44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F23E0E1-84AF-D140-A50C-7EC10E854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80" y="389659"/>
            <a:ext cx="11188781" cy="6086104"/>
          </a:xfrm>
        </p:spPr>
      </p:pic>
    </p:spTree>
    <p:extLst>
      <p:ext uri="{BB962C8B-B14F-4D97-AF65-F5344CB8AC3E}">
        <p14:creationId xmlns:p14="http://schemas.microsoft.com/office/powerpoint/2010/main" val="165313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9C06B-39F0-B645-9A84-A46C2B29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2DFC58E-BB6E-AE40-9112-6338D47E8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80" y="371104"/>
            <a:ext cx="10910454" cy="5877296"/>
          </a:xfrm>
        </p:spPr>
      </p:pic>
    </p:spTree>
    <p:extLst>
      <p:ext uri="{BB962C8B-B14F-4D97-AF65-F5344CB8AC3E}">
        <p14:creationId xmlns:p14="http://schemas.microsoft.com/office/powerpoint/2010/main" val="99899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51BE6-854B-5543-9B66-4FF81E51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D702CA5-DB71-294C-A66D-4EC422146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2" y="609600"/>
            <a:ext cx="10558646" cy="5181600"/>
          </a:xfrm>
        </p:spPr>
      </p:pic>
    </p:spTree>
    <p:extLst>
      <p:ext uri="{BB962C8B-B14F-4D97-AF65-F5344CB8AC3E}">
        <p14:creationId xmlns:p14="http://schemas.microsoft.com/office/powerpoint/2010/main" val="186797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776A7-127B-5E49-B3CE-DB609FCD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63E7F85-9BBB-1347-917C-65CE7CE5C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70" y="609600"/>
            <a:ext cx="11467110" cy="5847608"/>
          </a:xfrm>
        </p:spPr>
      </p:pic>
    </p:spTree>
    <p:extLst>
      <p:ext uri="{BB962C8B-B14F-4D97-AF65-F5344CB8AC3E}">
        <p14:creationId xmlns:p14="http://schemas.microsoft.com/office/powerpoint/2010/main" val="295031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737CE-388C-8D49-AB43-0578822D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2548E33A-0A0E-F145-8CB3-1D020BFFB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29" y="609599"/>
            <a:ext cx="11671216" cy="5903273"/>
          </a:xfrm>
        </p:spPr>
      </p:pic>
    </p:spTree>
    <p:extLst>
      <p:ext uri="{BB962C8B-B14F-4D97-AF65-F5344CB8AC3E}">
        <p14:creationId xmlns:p14="http://schemas.microsoft.com/office/powerpoint/2010/main" val="179868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BBD20-63F9-F440-B453-91867E1F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C3C264A-DAFC-4144-9699-DD92C9EB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60" y="333994"/>
            <a:ext cx="11281558" cy="6123214"/>
          </a:xfrm>
        </p:spPr>
      </p:pic>
    </p:spTree>
    <p:extLst>
      <p:ext uri="{BB962C8B-B14F-4D97-AF65-F5344CB8AC3E}">
        <p14:creationId xmlns:p14="http://schemas.microsoft.com/office/powerpoint/2010/main" val="379178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A1AE9-1BFF-2B41-AC4B-323C164A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B3C4905-F11F-AE45-9BB4-E1DA752AB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80" y="609599"/>
            <a:ext cx="11042319" cy="5921829"/>
          </a:xfrm>
        </p:spPr>
      </p:pic>
    </p:spTree>
    <p:extLst>
      <p:ext uri="{BB962C8B-B14F-4D97-AF65-F5344CB8AC3E}">
        <p14:creationId xmlns:p14="http://schemas.microsoft.com/office/powerpoint/2010/main" val="119516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8E421-7368-554A-9E3D-D1379D05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F49EDD1F-F568-2D45-9588-4C2458E06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59773"/>
            <a:ext cx="11096748" cy="6178880"/>
          </a:xfrm>
        </p:spPr>
      </p:pic>
    </p:spTree>
    <p:extLst>
      <p:ext uri="{BB962C8B-B14F-4D97-AF65-F5344CB8AC3E}">
        <p14:creationId xmlns:p14="http://schemas.microsoft.com/office/powerpoint/2010/main" val="4228961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10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Céleste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212668207258</dc:creator>
  <cp:lastModifiedBy>212668207258</cp:lastModifiedBy>
  <cp:revision>2</cp:revision>
  <dcterms:created xsi:type="dcterms:W3CDTF">2021-04-18T18:37:58Z</dcterms:created>
  <dcterms:modified xsi:type="dcterms:W3CDTF">2021-04-18T20:30:24Z</dcterms:modified>
</cp:coreProperties>
</file>