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9" r:id="rId7"/>
    <p:sldId id="261" r:id="rId8"/>
    <p:sldId id="262" r:id="rId9"/>
    <p:sldId id="267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946ACE-1257-5B4E-99AD-A54A7A15A8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CE0F458-F175-B644-A0C2-A226B1D441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5">
            <a:extLst>
              <a:ext uri="{FF2B5EF4-FFF2-40B4-BE49-F238E27FC236}">
                <a16:creationId xmlns:a16="http://schemas.microsoft.com/office/drawing/2014/main" id="{776E61AB-4E60-1841-8C0C-B7D2FEEA7E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328" y="352550"/>
            <a:ext cx="11615552" cy="5703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7663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94F8B8-D4C9-2D44-B0A3-3B3ACA059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Image 6">
            <a:extLst>
              <a:ext uri="{FF2B5EF4-FFF2-40B4-BE49-F238E27FC236}">
                <a16:creationId xmlns:a16="http://schemas.microsoft.com/office/drawing/2014/main" id="{771B66A1-33A6-A245-B7D6-C849E2792D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663" y="389659"/>
            <a:ext cx="11745438" cy="6030438"/>
          </a:xfrm>
        </p:spPr>
      </p:pic>
    </p:spTree>
    <p:extLst>
      <p:ext uri="{BB962C8B-B14F-4D97-AF65-F5344CB8AC3E}">
        <p14:creationId xmlns:p14="http://schemas.microsoft.com/office/powerpoint/2010/main" val="1750674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DBCAC3-75C8-7445-9359-6984685EF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Image 6">
            <a:extLst>
              <a:ext uri="{FF2B5EF4-FFF2-40B4-BE49-F238E27FC236}">
                <a16:creationId xmlns:a16="http://schemas.microsoft.com/office/drawing/2014/main" id="{7925A8E8-5F72-4F43-AD41-2732E42F42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552" y="0"/>
            <a:ext cx="11763993" cy="6053481"/>
          </a:xfrm>
        </p:spPr>
      </p:pic>
    </p:spTree>
    <p:extLst>
      <p:ext uri="{BB962C8B-B14F-4D97-AF65-F5344CB8AC3E}">
        <p14:creationId xmlns:p14="http://schemas.microsoft.com/office/powerpoint/2010/main" val="348713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204B56-1A43-9340-AADB-88768AE4D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Image 6">
            <a:extLst>
              <a:ext uri="{FF2B5EF4-FFF2-40B4-BE49-F238E27FC236}">
                <a16:creationId xmlns:a16="http://schemas.microsoft.com/office/drawing/2014/main" id="{34FC1A08-8F01-B94C-BBB4-101F890D7B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4107" y="333994"/>
            <a:ext cx="11819659" cy="5719487"/>
          </a:xfrm>
        </p:spPr>
      </p:pic>
    </p:spTree>
    <p:extLst>
      <p:ext uri="{BB962C8B-B14F-4D97-AF65-F5344CB8AC3E}">
        <p14:creationId xmlns:p14="http://schemas.microsoft.com/office/powerpoint/2010/main" val="639693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29964E-F42C-2F43-A32B-693BE0E0A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Image 6">
            <a:extLst>
              <a:ext uri="{FF2B5EF4-FFF2-40B4-BE49-F238E27FC236}">
                <a16:creationId xmlns:a16="http://schemas.microsoft.com/office/drawing/2014/main" id="{7C1CC136-38B4-FD4F-82CC-43196AB713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22662"/>
            <a:ext cx="12192000" cy="5830819"/>
          </a:xfrm>
        </p:spPr>
      </p:pic>
    </p:spTree>
    <p:extLst>
      <p:ext uri="{BB962C8B-B14F-4D97-AF65-F5344CB8AC3E}">
        <p14:creationId xmlns:p14="http://schemas.microsoft.com/office/powerpoint/2010/main" val="1785646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95C92C-A980-054E-B11D-D61FB114F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Image 6">
            <a:extLst>
              <a:ext uri="{FF2B5EF4-FFF2-40B4-BE49-F238E27FC236}">
                <a16:creationId xmlns:a16="http://schemas.microsoft.com/office/drawing/2014/main" id="{B073F74B-92A4-154B-8ED4-B17769D859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382987"/>
          </a:xfrm>
        </p:spPr>
      </p:pic>
    </p:spTree>
    <p:extLst>
      <p:ext uri="{BB962C8B-B14F-4D97-AF65-F5344CB8AC3E}">
        <p14:creationId xmlns:p14="http://schemas.microsoft.com/office/powerpoint/2010/main" val="2165710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847A6C-9A72-7347-9053-70BE006A6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4">
            <a:extLst>
              <a:ext uri="{FF2B5EF4-FFF2-40B4-BE49-F238E27FC236}">
                <a16:creationId xmlns:a16="http://schemas.microsoft.com/office/drawing/2014/main" id="{0E40E079-A0EA-344D-9A53-815B45EDF3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3043"/>
            <a:ext cx="12016344" cy="6508386"/>
          </a:xfrm>
        </p:spPr>
      </p:pic>
    </p:spTree>
    <p:extLst>
      <p:ext uri="{BB962C8B-B14F-4D97-AF65-F5344CB8AC3E}">
        <p14:creationId xmlns:p14="http://schemas.microsoft.com/office/powerpoint/2010/main" val="1097815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10AAB8-DB84-C34B-B712-190BBBA7B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Image 6">
            <a:extLst>
              <a:ext uri="{FF2B5EF4-FFF2-40B4-BE49-F238E27FC236}">
                <a16:creationId xmlns:a16="http://schemas.microsoft.com/office/drawing/2014/main" id="{9DDDC101-1D3D-4146-8BD1-00DBE4EC55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9659" y="445324"/>
            <a:ext cx="11485666" cy="6048993"/>
          </a:xfrm>
        </p:spPr>
      </p:pic>
    </p:spTree>
    <p:extLst>
      <p:ext uri="{BB962C8B-B14F-4D97-AF65-F5344CB8AC3E}">
        <p14:creationId xmlns:p14="http://schemas.microsoft.com/office/powerpoint/2010/main" val="214875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CD5F8D-C635-7640-BD51-F55763152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Image 6">
            <a:extLst>
              <a:ext uri="{FF2B5EF4-FFF2-40B4-BE49-F238E27FC236}">
                <a16:creationId xmlns:a16="http://schemas.microsoft.com/office/drawing/2014/main" id="{61CC3BA6-5934-E642-9990-F3FAA1B746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553" y="166996"/>
            <a:ext cx="11819658" cy="6104659"/>
          </a:xfrm>
        </p:spPr>
      </p:pic>
    </p:spTree>
    <p:extLst>
      <p:ext uri="{BB962C8B-B14F-4D97-AF65-F5344CB8AC3E}">
        <p14:creationId xmlns:p14="http://schemas.microsoft.com/office/powerpoint/2010/main" val="3457195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91C12D-E870-D043-970D-5BEA983E2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4">
            <a:extLst>
              <a:ext uri="{FF2B5EF4-FFF2-40B4-BE49-F238E27FC236}">
                <a16:creationId xmlns:a16="http://schemas.microsoft.com/office/drawing/2014/main" id="{6D8EB854-E61C-5B4B-800A-EF8A340558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774" y="278328"/>
            <a:ext cx="11559886" cy="6048993"/>
          </a:xfrm>
        </p:spPr>
      </p:pic>
    </p:spTree>
    <p:extLst>
      <p:ext uri="{BB962C8B-B14F-4D97-AF65-F5344CB8AC3E}">
        <p14:creationId xmlns:p14="http://schemas.microsoft.com/office/powerpoint/2010/main" val="333751452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Grand écran</PresentationFormat>
  <Slides>10</Slides>
  <Notes>0</Notes>
  <HiddenSlides>0</HiddenSlide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Galerie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212668207258</dc:creator>
  <cp:lastModifiedBy>212668207258</cp:lastModifiedBy>
  <cp:revision>5</cp:revision>
  <dcterms:created xsi:type="dcterms:W3CDTF">2021-04-17T07:35:41Z</dcterms:created>
  <dcterms:modified xsi:type="dcterms:W3CDTF">2021-10-06T21:11:03Z</dcterms:modified>
</cp:coreProperties>
</file>